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72" r:id="rId2"/>
    <p:sldId id="268" r:id="rId3"/>
    <p:sldId id="270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45994"/>
              </p:ext>
            </p:extLst>
          </p:nvPr>
        </p:nvGraphicFramePr>
        <p:xfrm>
          <a:off x="644435" y="1005911"/>
          <a:ext cx="7881256" cy="480615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15-VII-2021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Ofilia Guerra Jaime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Subdirectora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de Especialización Judicial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02-08-VIII-2021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Fernando Flores Espinoza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Subdirector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Financieros de la Oficialía Mayor del Poder Judicial del  Estado.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02-06-VIII-2021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Licencia por Paternidad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Ma. Cristina Guerra Jaime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Jessica Tomasa Vigil Charles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 Jurídico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02-06-VIII-2021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Lourdes Alejandra Barrera Badillo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Titular de la Atención a las Solicitudes de Acceso a la Información.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Secretaría Técnica y de Transparencia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10-13-VIII-2021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Fernando Flores Espinoza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Subdirector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Financieros de la Oficialía Mayor del Poder Judicial del Estado.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09-13-VIII-2021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Kitzia Yubal Martínez Espino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Jefa de Unidad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Piedras Negras.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04-06-VIII-2021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Araceli Palomo López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Comisionada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Saltillo.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Elvia Sofía Aguirre Avalos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Asesora Jurídica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12-18-VIII-2021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Jessica Tomasa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Vigil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Charles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Asesora Jurídica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09-13-VIII-2021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Agosto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9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81195"/>
              </p:ext>
            </p:extLst>
          </p:nvPr>
        </p:nvGraphicFramePr>
        <p:xfrm>
          <a:off x="746035" y="853511"/>
          <a:ext cx="7881256" cy="46046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de Jesús Neira Juárez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13-15-VII-2021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Bernal Palos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09-13-VIII-2021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Juanita Graciela de la Rosa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09-13-VIII-2021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Martin González Domínguez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Marcela Saucedo González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 Cruz Moreno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 y Conciliador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Olga Gloria Hernández López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17-18-VIII-2021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del Carmen Castillo Carrizales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Frontera.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Roció del Carmen López Fresnillo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Agosto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61517"/>
              </p:ext>
            </p:extLst>
          </p:nvPr>
        </p:nvGraphicFramePr>
        <p:xfrm>
          <a:off x="522515" y="873831"/>
          <a:ext cx="7881256" cy="472598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Omar Guerrero Flores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11-17-VIII-2021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Lorena Avalos Meza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 Tribunal Distrital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26-31-VIII-2021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Juana María de Labra Monsiváis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27,30 y 31-VIII-2021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Héctor Jahir de Luna Orta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Financiero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Financieros de la Oficialía Mayor del Poder Judicial del Estado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23-27-VIII-2021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Gilberto Sandoval Castillo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de Sistemas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18-24-VIII-2021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Ilsa Magaly Zapata Rodríguez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Sabinas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23-27-VIII-2021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Laura Rebeca Falcón García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Monclova.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Priscila Lizet Olivares Osuna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Monclova.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25-27-VIII-2021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Enrique Pedroza Valdés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Tercero Mercantil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25-27-VIII-2021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Antonio Saucedo Flores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Cuarto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Agosto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678</Words>
  <Application>Microsoft Office PowerPoint</Application>
  <PresentationFormat>Presentación en pantalla (4:3)</PresentationFormat>
  <Paragraphs>219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99</cp:revision>
  <dcterms:created xsi:type="dcterms:W3CDTF">2017-02-28T19:33:47Z</dcterms:created>
  <dcterms:modified xsi:type="dcterms:W3CDTF">2021-09-30T19:49:21Z</dcterms:modified>
</cp:coreProperties>
</file>